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415F76B-F0F3-41D4-B3AD-65E123CB0826}" type="datetimeFigureOut">
              <a:rPr lang="en-US" smtClean="0"/>
              <a:pPr/>
              <a:t>11/6/2007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0F3BF46-5D94-4F67-8281-86B251128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ordpress.org/download/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ispace.ci.fsu.edu/~bkv04/blo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themes.wordpress.net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Wordpress Blog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Completely customizable blogging.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to do.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Downloading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Visit the </a:t>
            </a:r>
            <a:r>
              <a:rPr lang="en-US" dirty="0" err="1" smtClean="0"/>
              <a:t>WordPress</a:t>
            </a:r>
            <a:r>
              <a:rPr lang="en-US" dirty="0" smtClean="0"/>
              <a:t> website at </a:t>
            </a:r>
            <a:r>
              <a:rPr lang="en-US" dirty="0" smtClean="0">
                <a:hlinkClick r:id="rId2"/>
              </a:rPr>
              <a:t>http://wordpress.org/download/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Download .zip.</a:t>
            </a:r>
          </a:p>
          <a:p>
            <a:pPr lvl="1"/>
            <a:r>
              <a:rPr lang="en-US" dirty="0" smtClean="0"/>
              <a:t>Unpack.</a:t>
            </a:r>
          </a:p>
          <a:p>
            <a:pPr lvl="1"/>
            <a:r>
              <a:rPr lang="en-US" dirty="0" smtClean="0"/>
              <a:t>Create a database on </a:t>
            </a:r>
            <a:r>
              <a:rPr lang="en-US" dirty="0" err="1" smtClean="0"/>
              <a:t>iSpace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Edit the configuration file.</a:t>
            </a:r>
          </a:p>
          <a:p>
            <a:pPr lvl="1"/>
            <a:r>
              <a:rPr lang="en-US" dirty="0" smtClean="0"/>
              <a:t>Upload the files.</a:t>
            </a:r>
          </a:p>
          <a:p>
            <a:pPr lvl="1"/>
            <a:r>
              <a:rPr lang="en-US" dirty="0" smtClean="0"/>
              <a:t>Blog authentication.</a:t>
            </a:r>
          </a:p>
          <a:p>
            <a:pPr lvl="1"/>
            <a:r>
              <a:rPr lang="en-US" dirty="0" smtClean="0"/>
              <a:t>Blogging.</a:t>
            </a:r>
          </a:p>
        </p:txBody>
      </p:sp>
      <p:pic>
        <p:nvPicPr>
          <p:cNvPr id="8" name="Content Placeholder 7" descr="downloadWP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29200" y="2057400"/>
            <a:ext cx="2698750" cy="3520704"/>
          </a:xfrm>
        </p:spPr>
      </p:pic>
      <p:sp>
        <p:nvSpPr>
          <p:cNvPr id="6" name="TextBox 5"/>
          <p:cNvSpPr txBox="1"/>
          <p:nvPr/>
        </p:nvSpPr>
        <p:spPr>
          <a:xfrm>
            <a:off x="249009" y="6321623"/>
            <a:ext cx="4094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This will be expanded in more detail on my video.</a:t>
            </a:r>
            <a:endParaRPr lang="en-US" sz="14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we learned.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Conclusion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 blog is a way people can express themselves on the net.</a:t>
            </a:r>
          </a:p>
          <a:p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is a blog publishing software.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With many customizable features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has it’s advantages.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Cool themes makes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fun.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Getting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is really easy.</a:t>
            </a:r>
          </a:p>
          <a:p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64008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/>
              </a:rPr>
              <a:t>m</a:t>
            </a:r>
            <a:r>
              <a:rPr lang="en-US" dirty="0" smtClean="0">
                <a:hlinkClick r:id="rId2"/>
              </a:rPr>
              <a:t>y blog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Brief Overview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What is a blog?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What is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?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Why is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superior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?</a:t>
            </a: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Cool themes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How to get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WordPress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?</a:t>
            </a: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Conclusion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Blogs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simple definition.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Definition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blog is a website where entries are written in chronological order and commonly displayed in reverse chronological order.  "Blog" can also be used as a verb, meaning to maintain or add content to a blog.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Many blogs provide commentary or news on a particular subject; others function as more personal online diaries.  A typical blog combines text, images, and links to other blogs, web pages, and other media related to its topic.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0819" y="6019800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hlinkClick r:id="rId2"/>
              </a:rPr>
              <a:t>w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ikipedia.com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WordPress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is?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Explanation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/>
              <a:t>WordPress</a:t>
            </a:r>
            <a:r>
              <a:rPr lang="en-US" sz="2600" dirty="0" smtClean="0"/>
              <a:t> is a blog publishing system written in PHP (Personal Home Pages) and backed by a </a:t>
            </a:r>
            <a:r>
              <a:rPr lang="en-US" sz="2600" dirty="0" err="1" smtClean="0"/>
              <a:t>MySQL</a:t>
            </a:r>
            <a:r>
              <a:rPr lang="en-US" sz="2600" dirty="0" smtClean="0"/>
              <a:t> database.  </a:t>
            </a:r>
          </a:p>
          <a:p>
            <a:endParaRPr lang="en-US" sz="2600" dirty="0" smtClean="0"/>
          </a:p>
          <a:p>
            <a:endParaRPr lang="en-US" sz="2600" dirty="0" smtClean="0"/>
          </a:p>
          <a:p>
            <a:r>
              <a:rPr lang="en-US" sz="2600" dirty="0" smtClean="0"/>
              <a:t>This blog software allows the user to control every aspect of the blog unlike most leading blog spot providers.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80819" y="2907268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hlinkClick r:id="rId2"/>
              </a:rPr>
              <a:t>w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ikipedia.com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Superior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It’s Just Better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WordPress</a:t>
            </a:r>
            <a:r>
              <a:rPr lang="en-US" dirty="0" smtClean="0"/>
              <a:t> is software configured by YOU.</a:t>
            </a:r>
          </a:p>
          <a:p>
            <a:r>
              <a:rPr lang="en-US" dirty="0" smtClean="0"/>
              <a:t>Access to your database 24/7</a:t>
            </a:r>
          </a:p>
          <a:p>
            <a:r>
              <a:rPr lang="en-US" dirty="0" smtClean="0"/>
              <a:t>Customizable themes</a:t>
            </a:r>
          </a:p>
          <a:p>
            <a:r>
              <a:rPr lang="en-US" dirty="0" smtClean="0"/>
              <a:t>Customizable interface</a:t>
            </a:r>
          </a:p>
          <a:p>
            <a:r>
              <a:rPr lang="en-US" dirty="0" smtClean="0"/>
              <a:t>Don’t have to worry about provider web site downtime</a:t>
            </a:r>
          </a:p>
          <a:p>
            <a:r>
              <a:rPr lang="en-US" dirty="0" smtClean="0"/>
              <a:t>Super easy to use</a:t>
            </a:r>
          </a:p>
          <a:p>
            <a:r>
              <a:rPr lang="en-US" dirty="0" smtClean="0"/>
              <a:t>Will help you learn how to use a development database system.</a:t>
            </a:r>
          </a:p>
        </p:txBody>
      </p:sp>
      <p:pic>
        <p:nvPicPr>
          <p:cNvPr id="11" name="Content Placeholder 10" descr="wordpress_theme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19600" y="1981200"/>
            <a:ext cx="4115859" cy="3086894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Tons of creative choices.</a:t>
            </a:r>
            <a:endParaRPr lang="en-US" dirty="0"/>
          </a:p>
        </p:txBody>
      </p:sp>
      <p:sp>
        <p:nvSpPr>
          <p:cNvPr id="4" name="Right Arrow 3">
            <a:hlinkClick r:id="rId2"/>
          </p:cNvPr>
          <p:cNvSpPr/>
          <p:nvPr/>
        </p:nvSpPr>
        <p:spPr>
          <a:xfrm>
            <a:off x="7239000" y="5867400"/>
            <a:ext cx="1524000" cy="838200"/>
          </a:xfrm>
          <a:prstGeom prst="rightArrow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139700" dir="10500000" sx="118000" sy="118000" algn="ctr" rotWithShape="0">
              <a:schemeClr val="tx1">
                <a:alpha val="7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259</TotalTime>
  <Words>324</Words>
  <Application>Microsoft Office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Wordpress Blog</vt:lpstr>
      <vt:lpstr>Brief Overview</vt:lpstr>
      <vt:lpstr>Blogs</vt:lpstr>
      <vt:lpstr>Definition</vt:lpstr>
      <vt:lpstr>WordPress</vt:lpstr>
      <vt:lpstr>Explanation</vt:lpstr>
      <vt:lpstr>Superior</vt:lpstr>
      <vt:lpstr>It’s Just Better</vt:lpstr>
      <vt:lpstr>Themes</vt:lpstr>
      <vt:lpstr>Getting Started</vt:lpstr>
      <vt:lpstr>Downloading</vt:lpstr>
      <vt:lpstr>Conclusion</vt:lpstr>
      <vt:lpstr>Conclusion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Wordpress Blog</dc:title>
  <dc:creator>Bryan Valentine</dc:creator>
  <cp:lastModifiedBy>Bryan Valentine</cp:lastModifiedBy>
  <cp:revision>25</cp:revision>
  <dcterms:created xsi:type="dcterms:W3CDTF">2007-10-23T21:42:14Z</dcterms:created>
  <dcterms:modified xsi:type="dcterms:W3CDTF">2007-11-06T15:41:51Z</dcterms:modified>
</cp:coreProperties>
</file>